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133FEC-77FB-49EB-8EF3-3B4FB64D7FCB}">
  <a:tblStyle styleId="{04133FEC-77FB-49EB-8EF3-3B4FB64D7F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2741e21e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2741e21e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2741e21e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2741e21e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29472ba7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29472ba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2741e21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2741e21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2741e21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2741e21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2741e21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2741e21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2741e21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2741e21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2741e21e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2741e21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2741e21e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2741e21e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2741e21e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2741e21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2741e21e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2741e21e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Проведение дистанционных психолого-педагогических консилиумов для семей детей с ментальными нарушениями, в т.ч. с РАС, на базе опыта работы “Сообщества семей слепоглухих”</a:t>
            </a:r>
            <a:endParaRPr sz="25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475" y="3099750"/>
            <a:ext cx="1315200" cy="8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Трекер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3827"/>
          <a:stretch/>
        </p:blipFill>
        <p:spPr>
          <a:xfrm>
            <a:off x="802200" y="975350"/>
            <a:ext cx="7539600" cy="367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диагностики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Повторная диагностика через 3 месяца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Поддержка и консультирование </a:t>
            </a:r>
            <a:r>
              <a:rPr lang="ru"/>
              <a:t>в течение</a:t>
            </a:r>
            <a:r>
              <a:rPr lang="ru"/>
              <a:t> этих месяцев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Дальнейшее развитие проекта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Дистанционные диагностические советы как подготовка к Маминым школам.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Возможность помогать семьям со всей России.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ни делается, всё к лучшему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Перемены</a:t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20268" l="13113" r="20050" t="15571"/>
          <a:stretch/>
        </p:blipFill>
        <p:spPr>
          <a:xfrm>
            <a:off x="689850" y="1256450"/>
            <a:ext cx="3017530" cy="28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18133" l="5613" r="5852" t="8719"/>
          <a:stretch/>
        </p:blipFill>
        <p:spPr>
          <a:xfrm>
            <a:off x="4467750" y="1017725"/>
            <a:ext cx="4364550" cy="360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и минусы дистанционных диагностик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Невозможно пообщаться с ребенком вживую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Невозможно использовать многие диагностические материалы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Сложнее установить контакт с семьей</a:t>
            </a:r>
            <a:endParaRPr/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Семьи чувствуют поддержку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Мотивация родителей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Больший охват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Сбор информации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Проведение диагностики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Составление рекомендаций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Поддержание связи между семьей и специалистами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Сбор информации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Два документа: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анкета для родителей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список видео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26450"/>
            <a:ext cx="4091974" cy="28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21575" y="7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Проведение диагностики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23681" l="2125" r="10055" t="5900"/>
          <a:stretch/>
        </p:blipFill>
        <p:spPr>
          <a:xfrm>
            <a:off x="1577825" y="542075"/>
            <a:ext cx="5587700" cy="44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2917200" y="1335775"/>
            <a:ext cx="12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Дефектолог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644500" y="1335775"/>
            <a:ext cx="118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Психолог и логопед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3039900" y="2612838"/>
            <a:ext cx="10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Невролог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644500" y="2505150"/>
            <a:ext cx="131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Физический терапевт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2901750" y="3707925"/>
            <a:ext cx="13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Координатор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821075" y="3707925"/>
            <a:ext cx="123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Родитель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Рекомендации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требования: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Простые и посильные для семьи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Когда это возможно, привязаны к режиму дня семьи и ребенка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Форматы рекомендаций: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Текстовый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Таблица упражнений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Трекер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Таблица упражнений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4" name="Google Shape;114;p21"/>
          <p:cNvGraphicFramePr/>
          <p:nvPr/>
        </p:nvGraphicFramePr>
        <p:xfrm>
          <a:off x="920300" y="127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{04133FEC-77FB-49EB-8EF3-3B4FB64D7FCB}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Инструментарий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Упражнение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Регулярность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Предметы: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продукты питания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кремы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шампуни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и т.д.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Эфирные масла не использовать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1"/>
                          </a:solidFill>
                        </a:rPr>
                        <a:t>«Цепочка запахов»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Предлагать ребенку нюхать по 2-3 предмета подряд. Через несколько минут можно попросить ребенка назвать ароматы в том порядке, в котором они предъявлялись.</a:t>
                      </a:r>
                      <a:endParaRPr sz="1600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1-2 раза в неделю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